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84" autoAdjust="0"/>
  </p:normalViewPr>
  <p:slideViewPr>
    <p:cSldViewPr snapToGrid="0">
      <p:cViewPr>
        <p:scale>
          <a:sx n="50" d="100"/>
          <a:sy n="50" d="100"/>
        </p:scale>
        <p:origin x="1500" y="-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3C0EC-920B-4812-8E87-60BC3C0E179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B650AA-3355-4C6A-90AA-A4929FF3A909}">
      <dgm:prSet phldrT="[テキスト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b="1" dirty="0">
              <a:ln w="3175">
                <a:noFill/>
              </a:ln>
            </a:rPr>
            <a:t>空き家バンク登録物件を購入または賃借契約</a:t>
          </a:r>
        </a:p>
      </dgm:t>
    </dgm:pt>
    <dgm:pt modelId="{73E12498-90FB-456C-94A3-C18B9BE7C7DC}" type="parTrans" cxnId="{A13E0ACC-D5C8-4FE4-BD16-311DE399CEC0}">
      <dgm:prSet/>
      <dgm:spPr/>
      <dgm:t>
        <a:bodyPr/>
        <a:lstStyle/>
        <a:p>
          <a:endParaRPr kumimoji="1" lang="ja-JP" altLang="en-US" b="1"/>
        </a:p>
      </dgm:t>
    </dgm:pt>
    <dgm:pt modelId="{EB1EF548-E25A-45B9-9FBD-94C5A9FACD86}" type="sibTrans" cxnId="{A13E0ACC-D5C8-4FE4-BD16-311DE399CEC0}">
      <dgm:prSet/>
      <dgm:spPr/>
      <dgm:t>
        <a:bodyPr/>
        <a:lstStyle/>
        <a:p>
          <a:endParaRPr kumimoji="1" lang="ja-JP" altLang="en-US" b="1"/>
        </a:p>
      </dgm:t>
    </dgm:pt>
    <dgm:pt modelId="{A7329EC0-67F5-4527-BA4D-74DD01562623}">
      <dgm:prSet phldrT="[テキスト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sz="2800" b="1" dirty="0">
              <a:ln w="3175">
                <a:noFill/>
              </a:ln>
            </a:rPr>
            <a:t>交付申請</a:t>
          </a:r>
        </a:p>
      </dgm:t>
    </dgm:pt>
    <dgm:pt modelId="{32883BE1-A765-49DA-94FB-A5A18F2EAAB5}" type="parTrans" cxnId="{BD06DFB3-2D0A-4584-9F8D-223B2CF8F595}">
      <dgm:prSet/>
      <dgm:spPr/>
      <dgm:t>
        <a:bodyPr/>
        <a:lstStyle/>
        <a:p>
          <a:endParaRPr kumimoji="1" lang="ja-JP" altLang="en-US" b="1"/>
        </a:p>
      </dgm:t>
    </dgm:pt>
    <dgm:pt modelId="{05338F03-EBC1-436B-B305-D8A1D1BBD7FE}" type="sibTrans" cxnId="{BD06DFB3-2D0A-4584-9F8D-223B2CF8F595}">
      <dgm:prSet/>
      <dgm:spPr/>
      <dgm:t>
        <a:bodyPr/>
        <a:lstStyle/>
        <a:p>
          <a:endParaRPr kumimoji="1" lang="ja-JP" altLang="en-US" b="1"/>
        </a:p>
      </dgm:t>
    </dgm:pt>
    <dgm:pt modelId="{FAE0A848-8A83-4FDF-8B69-8C89EBEEF639}">
      <dgm:prSet phldrT="[テキスト]" custT="1"/>
      <dgm:spPr/>
      <dgm:t>
        <a:bodyPr/>
        <a:lstStyle/>
        <a:p>
          <a:pPr>
            <a:lnSpc>
              <a:spcPct val="100000"/>
            </a:lnSpc>
          </a:pPr>
          <a:r>
            <a:rPr kumimoji="1" lang="ja-JP" altLang="en-US" sz="2000" b="1" dirty="0"/>
            <a:t>町から</a:t>
          </a:r>
          <a:endParaRPr kumimoji="1" lang="en-US" altLang="ja-JP" sz="2000" b="1" dirty="0"/>
        </a:p>
        <a:p>
          <a:pPr>
            <a:lnSpc>
              <a:spcPct val="100000"/>
            </a:lnSpc>
          </a:pPr>
          <a:r>
            <a:rPr kumimoji="1" lang="ja-JP" altLang="en-US" sz="2000" b="1" dirty="0"/>
            <a:t>交付決定通知</a:t>
          </a:r>
        </a:p>
      </dgm:t>
    </dgm:pt>
    <dgm:pt modelId="{F28D0A98-0F05-4CAC-AD53-3200BF57C5CE}" type="parTrans" cxnId="{753646BE-21E7-469A-815B-1E48B2B1FAD2}">
      <dgm:prSet/>
      <dgm:spPr/>
      <dgm:t>
        <a:bodyPr/>
        <a:lstStyle/>
        <a:p>
          <a:endParaRPr kumimoji="1" lang="ja-JP" altLang="en-US" b="1"/>
        </a:p>
      </dgm:t>
    </dgm:pt>
    <dgm:pt modelId="{7B31B3F1-EAAB-4591-86E5-46D50046A8F7}" type="sibTrans" cxnId="{753646BE-21E7-469A-815B-1E48B2B1FAD2}">
      <dgm:prSet/>
      <dgm:spPr/>
      <dgm:t>
        <a:bodyPr/>
        <a:lstStyle/>
        <a:p>
          <a:endParaRPr kumimoji="1" lang="ja-JP" altLang="en-US" b="1"/>
        </a:p>
      </dgm:t>
    </dgm:pt>
    <dgm:pt modelId="{F1D2D01E-5B4B-4B52-99B8-2104D2F8F49E}" type="pres">
      <dgm:prSet presAssocID="{43C3C0EC-920B-4812-8E87-60BC3C0E1795}" presName="Name0" presStyleCnt="0">
        <dgm:presLayoutVars>
          <dgm:dir/>
          <dgm:resizeHandles val="exact"/>
        </dgm:presLayoutVars>
      </dgm:prSet>
      <dgm:spPr/>
    </dgm:pt>
    <dgm:pt modelId="{5AEA0E25-9F5A-4F0C-861A-DDFFEA0EB53D}" type="pres">
      <dgm:prSet presAssocID="{14B650AA-3355-4C6A-90AA-A4929FF3A909}" presName="node" presStyleLbl="node1" presStyleIdx="0" presStyleCnt="3" custScaleY="95880">
        <dgm:presLayoutVars>
          <dgm:bulletEnabled val="1"/>
        </dgm:presLayoutVars>
      </dgm:prSet>
      <dgm:spPr/>
    </dgm:pt>
    <dgm:pt modelId="{71EBA69C-A3E5-4B7C-A324-E7F1307DEA0A}" type="pres">
      <dgm:prSet presAssocID="{EB1EF548-E25A-45B9-9FBD-94C5A9FACD86}" presName="sibTrans" presStyleLbl="sibTrans2D1" presStyleIdx="0" presStyleCnt="2"/>
      <dgm:spPr/>
    </dgm:pt>
    <dgm:pt modelId="{882FAF8E-466D-4F65-BC33-ACBDD1FDE393}" type="pres">
      <dgm:prSet presAssocID="{EB1EF548-E25A-45B9-9FBD-94C5A9FACD86}" presName="connectorText" presStyleLbl="sibTrans2D1" presStyleIdx="0" presStyleCnt="2"/>
      <dgm:spPr/>
    </dgm:pt>
    <dgm:pt modelId="{B94ECAD6-4D69-46FB-897D-93C37C9CFF07}" type="pres">
      <dgm:prSet presAssocID="{A7329EC0-67F5-4527-BA4D-74DD01562623}" presName="node" presStyleLbl="node1" presStyleIdx="1" presStyleCnt="3" custScaleY="95880">
        <dgm:presLayoutVars>
          <dgm:bulletEnabled val="1"/>
        </dgm:presLayoutVars>
      </dgm:prSet>
      <dgm:spPr/>
    </dgm:pt>
    <dgm:pt modelId="{DA857CE5-4950-4AAF-A3D7-DAE9237B02BE}" type="pres">
      <dgm:prSet presAssocID="{05338F03-EBC1-436B-B305-D8A1D1BBD7FE}" presName="sibTrans" presStyleLbl="sibTrans2D1" presStyleIdx="1" presStyleCnt="2"/>
      <dgm:spPr/>
    </dgm:pt>
    <dgm:pt modelId="{28E025F3-6019-46B1-A34F-F27B5D104EA7}" type="pres">
      <dgm:prSet presAssocID="{05338F03-EBC1-436B-B305-D8A1D1BBD7FE}" presName="connectorText" presStyleLbl="sibTrans2D1" presStyleIdx="1" presStyleCnt="2"/>
      <dgm:spPr/>
    </dgm:pt>
    <dgm:pt modelId="{CD92C78D-3952-4CA6-BD5C-8EAAD4CE872A}" type="pres">
      <dgm:prSet presAssocID="{FAE0A848-8A83-4FDF-8B69-8C89EBEEF639}" presName="node" presStyleLbl="node1" presStyleIdx="2" presStyleCnt="3" custScaleY="95880">
        <dgm:presLayoutVars>
          <dgm:bulletEnabled val="1"/>
        </dgm:presLayoutVars>
      </dgm:prSet>
      <dgm:spPr/>
    </dgm:pt>
  </dgm:ptLst>
  <dgm:cxnLst>
    <dgm:cxn modelId="{81FA2E05-514C-44C8-A334-10C4B79BE607}" type="presOf" srcId="{A7329EC0-67F5-4527-BA4D-74DD01562623}" destId="{B94ECAD6-4D69-46FB-897D-93C37C9CFF07}" srcOrd="0" destOrd="0" presId="urn:microsoft.com/office/officeart/2005/8/layout/process1"/>
    <dgm:cxn modelId="{75798B0A-73F3-424A-8EB1-F4CB9BE69115}" type="presOf" srcId="{EB1EF548-E25A-45B9-9FBD-94C5A9FACD86}" destId="{71EBA69C-A3E5-4B7C-A324-E7F1307DEA0A}" srcOrd="0" destOrd="0" presId="urn:microsoft.com/office/officeart/2005/8/layout/process1"/>
    <dgm:cxn modelId="{3F85700D-1063-4C2E-AAD6-886CD11BA040}" type="presOf" srcId="{EB1EF548-E25A-45B9-9FBD-94C5A9FACD86}" destId="{882FAF8E-466D-4F65-BC33-ACBDD1FDE393}" srcOrd="1" destOrd="0" presId="urn:microsoft.com/office/officeart/2005/8/layout/process1"/>
    <dgm:cxn modelId="{6E388161-F282-4D72-9611-B98932DCEE79}" type="presOf" srcId="{05338F03-EBC1-436B-B305-D8A1D1BBD7FE}" destId="{28E025F3-6019-46B1-A34F-F27B5D104EA7}" srcOrd="1" destOrd="0" presId="urn:microsoft.com/office/officeart/2005/8/layout/process1"/>
    <dgm:cxn modelId="{062FD678-9C4E-42E4-B494-DF9B158911C5}" type="presOf" srcId="{14B650AA-3355-4C6A-90AA-A4929FF3A909}" destId="{5AEA0E25-9F5A-4F0C-861A-DDFFEA0EB53D}" srcOrd="0" destOrd="0" presId="urn:microsoft.com/office/officeart/2005/8/layout/process1"/>
    <dgm:cxn modelId="{11939294-6269-4B37-87F6-25149A72B209}" type="presOf" srcId="{43C3C0EC-920B-4812-8E87-60BC3C0E1795}" destId="{F1D2D01E-5B4B-4B52-99B8-2104D2F8F49E}" srcOrd="0" destOrd="0" presId="urn:microsoft.com/office/officeart/2005/8/layout/process1"/>
    <dgm:cxn modelId="{BD06DFB3-2D0A-4584-9F8D-223B2CF8F595}" srcId="{43C3C0EC-920B-4812-8E87-60BC3C0E1795}" destId="{A7329EC0-67F5-4527-BA4D-74DD01562623}" srcOrd="1" destOrd="0" parTransId="{32883BE1-A765-49DA-94FB-A5A18F2EAAB5}" sibTransId="{05338F03-EBC1-436B-B305-D8A1D1BBD7FE}"/>
    <dgm:cxn modelId="{753646BE-21E7-469A-815B-1E48B2B1FAD2}" srcId="{43C3C0EC-920B-4812-8E87-60BC3C0E1795}" destId="{FAE0A848-8A83-4FDF-8B69-8C89EBEEF639}" srcOrd="2" destOrd="0" parTransId="{F28D0A98-0F05-4CAC-AD53-3200BF57C5CE}" sibTransId="{7B31B3F1-EAAB-4591-86E5-46D50046A8F7}"/>
    <dgm:cxn modelId="{A13E0ACC-D5C8-4FE4-BD16-311DE399CEC0}" srcId="{43C3C0EC-920B-4812-8E87-60BC3C0E1795}" destId="{14B650AA-3355-4C6A-90AA-A4929FF3A909}" srcOrd="0" destOrd="0" parTransId="{73E12498-90FB-456C-94A3-C18B9BE7C7DC}" sibTransId="{EB1EF548-E25A-45B9-9FBD-94C5A9FACD86}"/>
    <dgm:cxn modelId="{4F6D7BD3-DC26-4216-8CF3-BF47A97B42D3}" type="presOf" srcId="{05338F03-EBC1-436B-B305-D8A1D1BBD7FE}" destId="{DA857CE5-4950-4AAF-A3D7-DAE9237B02BE}" srcOrd="0" destOrd="0" presId="urn:microsoft.com/office/officeart/2005/8/layout/process1"/>
    <dgm:cxn modelId="{FBA2EADA-A613-42F7-B9AC-612591FA29C8}" type="presOf" srcId="{FAE0A848-8A83-4FDF-8B69-8C89EBEEF639}" destId="{CD92C78D-3952-4CA6-BD5C-8EAAD4CE872A}" srcOrd="0" destOrd="0" presId="urn:microsoft.com/office/officeart/2005/8/layout/process1"/>
    <dgm:cxn modelId="{84145E7F-E7F7-4232-93B5-333F31AFBA6D}" type="presParOf" srcId="{F1D2D01E-5B4B-4B52-99B8-2104D2F8F49E}" destId="{5AEA0E25-9F5A-4F0C-861A-DDFFEA0EB53D}" srcOrd="0" destOrd="0" presId="urn:microsoft.com/office/officeart/2005/8/layout/process1"/>
    <dgm:cxn modelId="{39A00354-E089-46A1-B37D-71962984BD93}" type="presParOf" srcId="{F1D2D01E-5B4B-4B52-99B8-2104D2F8F49E}" destId="{71EBA69C-A3E5-4B7C-A324-E7F1307DEA0A}" srcOrd="1" destOrd="0" presId="urn:microsoft.com/office/officeart/2005/8/layout/process1"/>
    <dgm:cxn modelId="{583D7E0D-A4C2-4B47-9AD3-300EF44292F6}" type="presParOf" srcId="{71EBA69C-A3E5-4B7C-A324-E7F1307DEA0A}" destId="{882FAF8E-466D-4F65-BC33-ACBDD1FDE393}" srcOrd="0" destOrd="0" presId="urn:microsoft.com/office/officeart/2005/8/layout/process1"/>
    <dgm:cxn modelId="{F51B1B79-AF37-4CC1-889C-CD93B320E53F}" type="presParOf" srcId="{F1D2D01E-5B4B-4B52-99B8-2104D2F8F49E}" destId="{B94ECAD6-4D69-46FB-897D-93C37C9CFF07}" srcOrd="2" destOrd="0" presId="urn:microsoft.com/office/officeart/2005/8/layout/process1"/>
    <dgm:cxn modelId="{20C94477-C25A-46FC-BB57-FC674BD35635}" type="presParOf" srcId="{F1D2D01E-5B4B-4B52-99B8-2104D2F8F49E}" destId="{DA857CE5-4950-4AAF-A3D7-DAE9237B02BE}" srcOrd="3" destOrd="0" presId="urn:microsoft.com/office/officeart/2005/8/layout/process1"/>
    <dgm:cxn modelId="{0F6FF292-5A9C-4BE1-9D20-FD98BE035023}" type="presParOf" srcId="{DA857CE5-4950-4AAF-A3D7-DAE9237B02BE}" destId="{28E025F3-6019-46B1-A34F-F27B5D104EA7}" srcOrd="0" destOrd="0" presId="urn:microsoft.com/office/officeart/2005/8/layout/process1"/>
    <dgm:cxn modelId="{8208A519-228A-4ADC-9A81-7641DBE36DC5}" type="presParOf" srcId="{F1D2D01E-5B4B-4B52-99B8-2104D2F8F49E}" destId="{CD92C78D-3952-4CA6-BD5C-8EAAD4CE872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C3C0EC-920B-4812-8E87-60BC3C0E179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4B650AA-3355-4C6A-90AA-A4929FF3A909}">
      <dgm:prSet phldrT="[テキスト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sz="2800" b="1" dirty="0"/>
            <a:t>実績報告</a:t>
          </a:r>
        </a:p>
      </dgm:t>
    </dgm:pt>
    <dgm:pt modelId="{73E12498-90FB-456C-94A3-C18B9BE7C7DC}" type="parTrans" cxnId="{A13E0ACC-D5C8-4FE4-BD16-311DE399CEC0}">
      <dgm:prSet/>
      <dgm:spPr/>
      <dgm:t>
        <a:bodyPr/>
        <a:lstStyle/>
        <a:p>
          <a:endParaRPr kumimoji="1" lang="ja-JP" altLang="en-US" b="1"/>
        </a:p>
      </dgm:t>
    </dgm:pt>
    <dgm:pt modelId="{EB1EF548-E25A-45B9-9FBD-94C5A9FACD86}" type="sibTrans" cxnId="{A13E0ACC-D5C8-4FE4-BD16-311DE399CEC0}">
      <dgm:prSet/>
      <dgm:spPr/>
      <dgm:t>
        <a:bodyPr/>
        <a:lstStyle/>
        <a:p>
          <a:endParaRPr kumimoji="1" lang="ja-JP" altLang="en-US" b="1"/>
        </a:p>
      </dgm:t>
    </dgm:pt>
    <dgm:pt modelId="{A7329EC0-67F5-4527-BA4D-74DD01562623}">
      <dgm:prSet phldrT="[テキスト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sz="2000" b="1" dirty="0"/>
            <a:t>補助金の</a:t>
          </a:r>
          <a:endParaRPr kumimoji="1" lang="en-US" altLang="ja-JP" sz="2000" b="1" dirty="0"/>
        </a:p>
        <a:p>
          <a:r>
            <a:rPr kumimoji="1" lang="ja-JP" altLang="en-US" sz="2000" b="1" dirty="0"/>
            <a:t>請求</a:t>
          </a:r>
        </a:p>
      </dgm:t>
    </dgm:pt>
    <dgm:pt modelId="{32883BE1-A765-49DA-94FB-A5A18F2EAAB5}" type="parTrans" cxnId="{BD06DFB3-2D0A-4584-9F8D-223B2CF8F595}">
      <dgm:prSet/>
      <dgm:spPr/>
      <dgm:t>
        <a:bodyPr/>
        <a:lstStyle/>
        <a:p>
          <a:endParaRPr kumimoji="1" lang="ja-JP" altLang="en-US" b="1"/>
        </a:p>
      </dgm:t>
    </dgm:pt>
    <dgm:pt modelId="{05338F03-EBC1-436B-B305-D8A1D1BBD7FE}" type="sibTrans" cxnId="{BD06DFB3-2D0A-4584-9F8D-223B2CF8F595}">
      <dgm:prSet/>
      <dgm:spPr/>
      <dgm:t>
        <a:bodyPr/>
        <a:lstStyle/>
        <a:p>
          <a:endParaRPr kumimoji="1" lang="ja-JP" altLang="en-US" b="1"/>
        </a:p>
      </dgm:t>
    </dgm:pt>
    <dgm:pt modelId="{FAE0A848-8A83-4FDF-8B69-8C89EBEEF639}">
      <dgm:prSet phldrT="[テキスト]" custT="1"/>
      <dgm:spPr/>
      <dgm:t>
        <a:bodyPr/>
        <a:lstStyle/>
        <a:p>
          <a:r>
            <a:rPr kumimoji="1" lang="ja-JP" altLang="en-US" sz="2000" b="1" dirty="0"/>
            <a:t>町から</a:t>
          </a:r>
          <a:endParaRPr kumimoji="1" lang="en-US" altLang="ja-JP" sz="2000" b="1" dirty="0"/>
        </a:p>
        <a:p>
          <a:r>
            <a:rPr kumimoji="1" lang="ja-JP" altLang="en-US" sz="2000" b="1" dirty="0"/>
            <a:t>補助金交付</a:t>
          </a:r>
        </a:p>
      </dgm:t>
    </dgm:pt>
    <dgm:pt modelId="{F28D0A98-0F05-4CAC-AD53-3200BF57C5CE}" type="parTrans" cxnId="{753646BE-21E7-469A-815B-1E48B2B1FAD2}">
      <dgm:prSet/>
      <dgm:spPr/>
      <dgm:t>
        <a:bodyPr/>
        <a:lstStyle/>
        <a:p>
          <a:endParaRPr kumimoji="1" lang="ja-JP" altLang="en-US" b="1"/>
        </a:p>
      </dgm:t>
    </dgm:pt>
    <dgm:pt modelId="{7B31B3F1-EAAB-4591-86E5-46D50046A8F7}" type="sibTrans" cxnId="{753646BE-21E7-469A-815B-1E48B2B1FAD2}">
      <dgm:prSet/>
      <dgm:spPr/>
      <dgm:t>
        <a:bodyPr/>
        <a:lstStyle/>
        <a:p>
          <a:endParaRPr kumimoji="1" lang="ja-JP" altLang="en-US" b="1"/>
        </a:p>
      </dgm:t>
    </dgm:pt>
    <dgm:pt modelId="{F1D2D01E-5B4B-4B52-99B8-2104D2F8F49E}" type="pres">
      <dgm:prSet presAssocID="{43C3C0EC-920B-4812-8E87-60BC3C0E1795}" presName="Name0" presStyleCnt="0">
        <dgm:presLayoutVars>
          <dgm:dir/>
          <dgm:resizeHandles val="exact"/>
        </dgm:presLayoutVars>
      </dgm:prSet>
      <dgm:spPr/>
    </dgm:pt>
    <dgm:pt modelId="{5AEA0E25-9F5A-4F0C-861A-DDFFEA0EB53D}" type="pres">
      <dgm:prSet presAssocID="{14B650AA-3355-4C6A-90AA-A4929FF3A909}" presName="node" presStyleLbl="node1" presStyleIdx="0" presStyleCnt="3" custScaleY="110873">
        <dgm:presLayoutVars>
          <dgm:bulletEnabled val="1"/>
        </dgm:presLayoutVars>
      </dgm:prSet>
      <dgm:spPr/>
    </dgm:pt>
    <dgm:pt modelId="{71EBA69C-A3E5-4B7C-A324-E7F1307DEA0A}" type="pres">
      <dgm:prSet presAssocID="{EB1EF548-E25A-45B9-9FBD-94C5A9FACD86}" presName="sibTrans" presStyleLbl="sibTrans2D1" presStyleIdx="0" presStyleCnt="2"/>
      <dgm:spPr/>
    </dgm:pt>
    <dgm:pt modelId="{882FAF8E-466D-4F65-BC33-ACBDD1FDE393}" type="pres">
      <dgm:prSet presAssocID="{EB1EF548-E25A-45B9-9FBD-94C5A9FACD86}" presName="connectorText" presStyleLbl="sibTrans2D1" presStyleIdx="0" presStyleCnt="2"/>
      <dgm:spPr/>
    </dgm:pt>
    <dgm:pt modelId="{B94ECAD6-4D69-46FB-897D-93C37C9CFF07}" type="pres">
      <dgm:prSet presAssocID="{A7329EC0-67F5-4527-BA4D-74DD01562623}" presName="node" presStyleLbl="node1" presStyleIdx="1" presStyleCnt="3" custScaleY="110873">
        <dgm:presLayoutVars>
          <dgm:bulletEnabled val="1"/>
        </dgm:presLayoutVars>
      </dgm:prSet>
      <dgm:spPr/>
    </dgm:pt>
    <dgm:pt modelId="{DA857CE5-4950-4AAF-A3D7-DAE9237B02BE}" type="pres">
      <dgm:prSet presAssocID="{05338F03-EBC1-436B-B305-D8A1D1BBD7FE}" presName="sibTrans" presStyleLbl="sibTrans2D1" presStyleIdx="1" presStyleCnt="2"/>
      <dgm:spPr/>
    </dgm:pt>
    <dgm:pt modelId="{28E025F3-6019-46B1-A34F-F27B5D104EA7}" type="pres">
      <dgm:prSet presAssocID="{05338F03-EBC1-436B-B305-D8A1D1BBD7FE}" presName="connectorText" presStyleLbl="sibTrans2D1" presStyleIdx="1" presStyleCnt="2"/>
      <dgm:spPr/>
    </dgm:pt>
    <dgm:pt modelId="{CD92C78D-3952-4CA6-BD5C-8EAAD4CE872A}" type="pres">
      <dgm:prSet presAssocID="{FAE0A848-8A83-4FDF-8B69-8C89EBEEF639}" presName="node" presStyleLbl="node1" presStyleIdx="2" presStyleCnt="3" custScaleY="110873">
        <dgm:presLayoutVars>
          <dgm:bulletEnabled val="1"/>
        </dgm:presLayoutVars>
      </dgm:prSet>
      <dgm:spPr/>
    </dgm:pt>
  </dgm:ptLst>
  <dgm:cxnLst>
    <dgm:cxn modelId="{81FA2E05-514C-44C8-A334-10C4B79BE607}" type="presOf" srcId="{A7329EC0-67F5-4527-BA4D-74DD01562623}" destId="{B94ECAD6-4D69-46FB-897D-93C37C9CFF07}" srcOrd="0" destOrd="0" presId="urn:microsoft.com/office/officeart/2005/8/layout/process1"/>
    <dgm:cxn modelId="{75798B0A-73F3-424A-8EB1-F4CB9BE69115}" type="presOf" srcId="{EB1EF548-E25A-45B9-9FBD-94C5A9FACD86}" destId="{71EBA69C-A3E5-4B7C-A324-E7F1307DEA0A}" srcOrd="0" destOrd="0" presId="urn:microsoft.com/office/officeart/2005/8/layout/process1"/>
    <dgm:cxn modelId="{3F85700D-1063-4C2E-AAD6-886CD11BA040}" type="presOf" srcId="{EB1EF548-E25A-45B9-9FBD-94C5A9FACD86}" destId="{882FAF8E-466D-4F65-BC33-ACBDD1FDE393}" srcOrd="1" destOrd="0" presId="urn:microsoft.com/office/officeart/2005/8/layout/process1"/>
    <dgm:cxn modelId="{6E388161-F282-4D72-9611-B98932DCEE79}" type="presOf" srcId="{05338F03-EBC1-436B-B305-D8A1D1BBD7FE}" destId="{28E025F3-6019-46B1-A34F-F27B5D104EA7}" srcOrd="1" destOrd="0" presId="urn:microsoft.com/office/officeart/2005/8/layout/process1"/>
    <dgm:cxn modelId="{062FD678-9C4E-42E4-B494-DF9B158911C5}" type="presOf" srcId="{14B650AA-3355-4C6A-90AA-A4929FF3A909}" destId="{5AEA0E25-9F5A-4F0C-861A-DDFFEA0EB53D}" srcOrd="0" destOrd="0" presId="urn:microsoft.com/office/officeart/2005/8/layout/process1"/>
    <dgm:cxn modelId="{11939294-6269-4B37-87F6-25149A72B209}" type="presOf" srcId="{43C3C0EC-920B-4812-8E87-60BC3C0E1795}" destId="{F1D2D01E-5B4B-4B52-99B8-2104D2F8F49E}" srcOrd="0" destOrd="0" presId="urn:microsoft.com/office/officeart/2005/8/layout/process1"/>
    <dgm:cxn modelId="{BD06DFB3-2D0A-4584-9F8D-223B2CF8F595}" srcId="{43C3C0EC-920B-4812-8E87-60BC3C0E1795}" destId="{A7329EC0-67F5-4527-BA4D-74DD01562623}" srcOrd="1" destOrd="0" parTransId="{32883BE1-A765-49DA-94FB-A5A18F2EAAB5}" sibTransId="{05338F03-EBC1-436B-B305-D8A1D1BBD7FE}"/>
    <dgm:cxn modelId="{753646BE-21E7-469A-815B-1E48B2B1FAD2}" srcId="{43C3C0EC-920B-4812-8E87-60BC3C0E1795}" destId="{FAE0A848-8A83-4FDF-8B69-8C89EBEEF639}" srcOrd="2" destOrd="0" parTransId="{F28D0A98-0F05-4CAC-AD53-3200BF57C5CE}" sibTransId="{7B31B3F1-EAAB-4591-86E5-46D50046A8F7}"/>
    <dgm:cxn modelId="{A13E0ACC-D5C8-4FE4-BD16-311DE399CEC0}" srcId="{43C3C0EC-920B-4812-8E87-60BC3C0E1795}" destId="{14B650AA-3355-4C6A-90AA-A4929FF3A909}" srcOrd="0" destOrd="0" parTransId="{73E12498-90FB-456C-94A3-C18B9BE7C7DC}" sibTransId="{EB1EF548-E25A-45B9-9FBD-94C5A9FACD86}"/>
    <dgm:cxn modelId="{4F6D7BD3-DC26-4216-8CF3-BF47A97B42D3}" type="presOf" srcId="{05338F03-EBC1-436B-B305-D8A1D1BBD7FE}" destId="{DA857CE5-4950-4AAF-A3D7-DAE9237B02BE}" srcOrd="0" destOrd="0" presId="urn:microsoft.com/office/officeart/2005/8/layout/process1"/>
    <dgm:cxn modelId="{FBA2EADA-A613-42F7-B9AC-612591FA29C8}" type="presOf" srcId="{FAE0A848-8A83-4FDF-8B69-8C89EBEEF639}" destId="{CD92C78D-3952-4CA6-BD5C-8EAAD4CE872A}" srcOrd="0" destOrd="0" presId="urn:microsoft.com/office/officeart/2005/8/layout/process1"/>
    <dgm:cxn modelId="{84145E7F-E7F7-4232-93B5-333F31AFBA6D}" type="presParOf" srcId="{F1D2D01E-5B4B-4B52-99B8-2104D2F8F49E}" destId="{5AEA0E25-9F5A-4F0C-861A-DDFFEA0EB53D}" srcOrd="0" destOrd="0" presId="urn:microsoft.com/office/officeart/2005/8/layout/process1"/>
    <dgm:cxn modelId="{39A00354-E089-46A1-B37D-71962984BD93}" type="presParOf" srcId="{F1D2D01E-5B4B-4B52-99B8-2104D2F8F49E}" destId="{71EBA69C-A3E5-4B7C-A324-E7F1307DEA0A}" srcOrd="1" destOrd="0" presId="urn:microsoft.com/office/officeart/2005/8/layout/process1"/>
    <dgm:cxn modelId="{583D7E0D-A4C2-4B47-9AD3-300EF44292F6}" type="presParOf" srcId="{71EBA69C-A3E5-4B7C-A324-E7F1307DEA0A}" destId="{882FAF8E-466D-4F65-BC33-ACBDD1FDE393}" srcOrd="0" destOrd="0" presId="urn:microsoft.com/office/officeart/2005/8/layout/process1"/>
    <dgm:cxn modelId="{F51B1B79-AF37-4CC1-889C-CD93B320E53F}" type="presParOf" srcId="{F1D2D01E-5B4B-4B52-99B8-2104D2F8F49E}" destId="{B94ECAD6-4D69-46FB-897D-93C37C9CFF07}" srcOrd="2" destOrd="0" presId="urn:microsoft.com/office/officeart/2005/8/layout/process1"/>
    <dgm:cxn modelId="{20C94477-C25A-46FC-BB57-FC674BD35635}" type="presParOf" srcId="{F1D2D01E-5B4B-4B52-99B8-2104D2F8F49E}" destId="{DA857CE5-4950-4AAF-A3D7-DAE9237B02BE}" srcOrd="3" destOrd="0" presId="urn:microsoft.com/office/officeart/2005/8/layout/process1"/>
    <dgm:cxn modelId="{0F6FF292-5A9C-4BE1-9D20-FD98BE035023}" type="presParOf" srcId="{DA857CE5-4950-4AAF-A3D7-DAE9237B02BE}" destId="{28E025F3-6019-46B1-A34F-F27B5D104EA7}" srcOrd="0" destOrd="0" presId="urn:microsoft.com/office/officeart/2005/8/layout/process1"/>
    <dgm:cxn modelId="{8208A519-228A-4ADC-9A81-7641DBE36DC5}" type="presParOf" srcId="{F1D2D01E-5B4B-4B52-99B8-2104D2F8F49E}" destId="{CD92C78D-3952-4CA6-BD5C-8EAAD4CE872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A0E25-9F5A-4F0C-861A-DDFFEA0EB53D}">
      <dsp:nvSpPr>
        <dsp:cNvPr id="0" name=""/>
        <dsp:cNvSpPr/>
      </dsp:nvSpPr>
      <dsp:spPr>
        <a:xfrm>
          <a:off x="6435" y="2024459"/>
          <a:ext cx="1923378" cy="124636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>
              <a:ln w="3175">
                <a:noFill/>
              </a:ln>
            </a:rPr>
            <a:t>空き家バンク登録物件を購入または賃借契約</a:t>
          </a:r>
        </a:p>
      </dsp:txBody>
      <dsp:txXfrm>
        <a:off x="42940" y="2060964"/>
        <a:ext cx="1850368" cy="1173351"/>
      </dsp:txXfrm>
    </dsp:sp>
    <dsp:sp modelId="{71EBA69C-A3E5-4B7C-A324-E7F1307DEA0A}">
      <dsp:nvSpPr>
        <dsp:cNvPr id="0" name=""/>
        <dsp:cNvSpPr/>
      </dsp:nvSpPr>
      <dsp:spPr>
        <a:xfrm>
          <a:off x="2122151" y="2409141"/>
          <a:ext cx="407756" cy="476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b="1" kern="1200"/>
        </a:p>
      </dsp:txBody>
      <dsp:txXfrm>
        <a:off x="2122151" y="2504540"/>
        <a:ext cx="285429" cy="286199"/>
      </dsp:txXfrm>
    </dsp:sp>
    <dsp:sp modelId="{B94ECAD6-4D69-46FB-897D-93C37C9CFF07}">
      <dsp:nvSpPr>
        <dsp:cNvPr id="0" name=""/>
        <dsp:cNvSpPr/>
      </dsp:nvSpPr>
      <dsp:spPr>
        <a:xfrm>
          <a:off x="2699164" y="2024459"/>
          <a:ext cx="1923378" cy="124636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b="1" kern="1200" dirty="0">
              <a:ln w="3175">
                <a:noFill/>
              </a:ln>
            </a:rPr>
            <a:t>交付申請</a:t>
          </a:r>
        </a:p>
      </dsp:txBody>
      <dsp:txXfrm>
        <a:off x="2735669" y="2060964"/>
        <a:ext cx="1850368" cy="1173351"/>
      </dsp:txXfrm>
    </dsp:sp>
    <dsp:sp modelId="{DA857CE5-4950-4AAF-A3D7-DAE9237B02BE}">
      <dsp:nvSpPr>
        <dsp:cNvPr id="0" name=""/>
        <dsp:cNvSpPr/>
      </dsp:nvSpPr>
      <dsp:spPr>
        <a:xfrm>
          <a:off x="4814881" y="2409141"/>
          <a:ext cx="407756" cy="476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b="1" kern="1200"/>
        </a:p>
      </dsp:txBody>
      <dsp:txXfrm>
        <a:off x="4814881" y="2504540"/>
        <a:ext cx="285429" cy="286199"/>
      </dsp:txXfrm>
    </dsp:sp>
    <dsp:sp modelId="{CD92C78D-3952-4CA6-BD5C-8EAAD4CE872A}">
      <dsp:nvSpPr>
        <dsp:cNvPr id="0" name=""/>
        <dsp:cNvSpPr/>
      </dsp:nvSpPr>
      <dsp:spPr>
        <a:xfrm>
          <a:off x="5391894" y="2024459"/>
          <a:ext cx="1923378" cy="124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町から</a:t>
          </a:r>
          <a:endParaRPr kumimoji="1" lang="en-US" altLang="ja-JP" sz="2000" b="1" kern="1200" dirty="0"/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交付決定通知</a:t>
          </a:r>
        </a:p>
      </dsp:txBody>
      <dsp:txXfrm>
        <a:off x="5428399" y="2060964"/>
        <a:ext cx="1850368" cy="1173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A0E25-9F5A-4F0C-861A-DDFFEA0EB53D}">
      <dsp:nvSpPr>
        <dsp:cNvPr id="0" name=""/>
        <dsp:cNvSpPr/>
      </dsp:nvSpPr>
      <dsp:spPr>
        <a:xfrm>
          <a:off x="6435" y="2007888"/>
          <a:ext cx="1923378" cy="127950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b="1" kern="1200" dirty="0"/>
            <a:t>実績報告</a:t>
          </a:r>
        </a:p>
      </dsp:txBody>
      <dsp:txXfrm>
        <a:off x="43910" y="2045363"/>
        <a:ext cx="1848428" cy="1204554"/>
      </dsp:txXfrm>
    </dsp:sp>
    <dsp:sp modelId="{71EBA69C-A3E5-4B7C-A324-E7F1307DEA0A}">
      <dsp:nvSpPr>
        <dsp:cNvPr id="0" name=""/>
        <dsp:cNvSpPr/>
      </dsp:nvSpPr>
      <dsp:spPr>
        <a:xfrm>
          <a:off x="2122151" y="2409141"/>
          <a:ext cx="407756" cy="476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b="1" kern="1200"/>
        </a:p>
      </dsp:txBody>
      <dsp:txXfrm>
        <a:off x="2122151" y="2504540"/>
        <a:ext cx="285429" cy="286199"/>
      </dsp:txXfrm>
    </dsp:sp>
    <dsp:sp modelId="{B94ECAD6-4D69-46FB-897D-93C37C9CFF07}">
      <dsp:nvSpPr>
        <dsp:cNvPr id="0" name=""/>
        <dsp:cNvSpPr/>
      </dsp:nvSpPr>
      <dsp:spPr>
        <a:xfrm>
          <a:off x="2699165" y="2007888"/>
          <a:ext cx="1923378" cy="127950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補助金の</a:t>
          </a:r>
          <a:endParaRPr kumimoji="1" lang="en-US" altLang="ja-JP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請求</a:t>
          </a:r>
        </a:p>
      </dsp:txBody>
      <dsp:txXfrm>
        <a:off x="2736640" y="2045363"/>
        <a:ext cx="1848428" cy="1204554"/>
      </dsp:txXfrm>
    </dsp:sp>
    <dsp:sp modelId="{DA857CE5-4950-4AAF-A3D7-DAE9237B02BE}">
      <dsp:nvSpPr>
        <dsp:cNvPr id="0" name=""/>
        <dsp:cNvSpPr/>
      </dsp:nvSpPr>
      <dsp:spPr>
        <a:xfrm>
          <a:off x="4814881" y="2409141"/>
          <a:ext cx="407756" cy="4769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000" b="1" kern="1200"/>
        </a:p>
      </dsp:txBody>
      <dsp:txXfrm>
        <a:off x="4814881" y="2504540"/>
        <a:ext cx="285429" cy="286199"/>
      </dsp:txXfrm>
    </dsp:sp>
    <dsp:sp modelId="{CD92C78D-3952-4CA6-BD5C-8EAAD4CE872A}">
      <dsp:nvSpPr>
        <dsp:cNvPr id="0" name=""/>
        <dsp:cNvSpPr/>
      </dsp:nvSpPr>
      <dsp:spPr>
        <a:xfrm>
          <a:off x="5391895" y="2007888"/>
          <a:ext cx="1923378" cy="12795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町から</a:t>
          </a:r>
          <a:endParaRPr kumimoji="1" lang="en-US" altLang="ja-JP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補助金交付</a:t>
          </a:r>
        </a:p>
      </dsp:txBody>
      <dsp:txXfrm>
        <a:off x="5429370" y="2045363"/>
        <a:ext cx="1848428" cy="1204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58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7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6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28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1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20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24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33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72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F9B5-7FB4-4581-B8C0-E2616DD11001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3683-FF07-47F2-84D4-A9C536367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39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ブローチ 3">
            <a:extLst>
              <a:ext uri="{FF2B5EF4-FFF2-40B4-BE49-F238E27FC236}">
                <a16:creationId xmlns:a16="http://schemas.microsoft.com/office/drawing/2014/main" id="{4EB4D7FB-CA85-4942-A62C-7075D1B5506E}"/>
              </a:ext>
            </a:extLst>
          </p:cNvPr>
          <p:cNvSpPr/>
          <p:nvPr/>
        </p:nvSpPr>
        <p:spPr>
          <a:xfrm>
            <a:off x="1460938" y="551794"/>
            <a:ext cx="9270124" cy="1229711"/>
          </a:xfrm>
          <a:prstGeom prst="plaqu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4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御船町空き家改修等補助金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E27E65-EB29-420A-9AD3-AE4DB9614542}"/>
              </a:ext>
            </a:extLst>
          </p:cNvPr>
          <p:cNvSpPr txBox="1"/>
          <p:nvPr/>
        </p:nvSpPr>
        <p:spPr>
          <a:xfrm>
            <a:off x="743069" y="2047150"/>
            <a:ext cx="1066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移住促進による人口の増加、町内からの転出者の抑制及び地域の活性化を図るため、本町へ定住することを目的に、</a:t>
            </a:r>
            <a:r>
              <a:rPr kumimoji="1" lang="ja-JP" altLang="en-US" sz="3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御船町空き家バンクに登録された物件を購入又は賃借した方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が行う、当該空き家の改修等に要する費用に対し補助金を交付します。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D20729-EF2B-4D0B-B78E-4731C809A3C5}"/>
              </a:ext>
            </a:extLst>
          </p:cNvPr>
          <p:cNvSpPr txBox="1"/>
          <p:nvPr/>
        </p:nvSpPr>
        <p:spPr>
          <a:xfrm>
            <a:off x="683428" y="13543874"/>
            <a:ext cx="45704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交付対象者</a:t>
            </a:r>
            <a:endParaRPr kumimoji="1"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◇御船町空き家バンクに登録されている物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件を購入又は賃借した方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◇当該空き家に居住し、町内へ住民票を移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す方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◇５年以上当該空き家に住む方　　　　　　　　　　　　　　　　　　　　　　　　　　　　　　　　　　　　　　　　　　　　　　　　　　　　　　　　　　　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など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29C6C-40D7-49B9-B1D7-56F5FFAAEFEA}"/>
              </a:ext>
            </a:extLst>
          </p:cNvPr>
          <p:cNvSpPr txBox="1"/>
          <p:nvPr/>
        </p:nvSpPr>
        <p:spPr>
          <a:xfrm>
            <a:off x="683428" y="5256549"/>
            <a:ext cx="10649069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補助対象事業</a:t>
            </a:r>
            <a:endParaRPr kumimoji="1" lang="en-US" altLang="ja-JP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◆空き家の主要構造部、トイレ、風呂、台所等の生活するために必要な改修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◆改修の際に発生した廃材等の運搬・処理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◆空き家内にある家財等の運搬・処理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◆空き家に居住するために搬入する家財等の運搬・搬入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◆空き家の解体（解体後、住所の新築をすることが条件）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E5ABCE0-7DDE-4CB0-A14B-FA38BAE0A74A}"/>
              </a:ext>
            </a:extLst>
          </p:cNvPr>
          <p:cNvGrpSpPr/>
          <p:nvPr/>
        </p:nvGrpSpPr>
        <p:grpSpPr>
          <a:xfrm>
            <a:off x="584041" y="7421985"/>
            <a:ext cx="10978507" cy="6963818"/>
            <a:chOff x="-196372" y="8603490"/>
            <a:chExt cx="12662914" cy="8798370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053D4A4-7B5E-472D-99EB-8541C1774D05}"/>
                </a:ext>
              </a:extLst>
            </p:cNvPr>
            <p:cNvSpPr/>
            <p:nvPr/>
          </p:nvSpPr>
          <p:spPr>
            <a:xfrm>
              <a:off x="-196372" y="9292353"/>
              <a:ext cx="12662914" cy="669027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DD3E379-2E06-44CA-A31F-6889E8C37587}"/>
                </a:ext>
              </a:extLst>
            </p:cNvPr>
            <p:cNvGrpSpPr/>
            <p:nvPr/>
          </p:nvGrpSpPr>
          <p:grpSpPr>
            <a:xfrm>
              <a:off x="833785" y="8603490"/>
              <a:ext cx="10608423" cy="8798370"/>
              <a:chOff x="735579" y="7384290"/>
              <a:chExt cx="10608423" cy="8798370"/>
            </a:xfrm>
          </p:grpSpPr>
          <p:graphicFrame>
            <p:nvGraphicFramePr>
              <p:cNvPr id="9" name="図表 8">
                <a:extLst>
                  <a:ext uri="{FF2B5EF4-FFF2-40B4-BE49-F238E27FC236}">
                    <a16:creationId xmlns:a16="http://schemas.microsoft.com/office/drawing/2014/main" id="{18B855B8-9BA7-4F1D-BA52-11AE9AA6ECB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79016207"/>
                  </p:ext>
                </p:extLst>
              </p:nvPr>
            </p:nvGraphicFramePr>
            <p:xfrm>
              <a:off x="2898941" y="7384290"/>
              <a:ext cx="8445061" cy="669027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aphicFrame>
            <p:nvGraphicFramePr>
              <p:cNvPr id="11" name="図表 10">
                <a:extLst>
                  <a:ext uri="{FF2B5EF4-FFF2-40B4-BE49-F238E27FC236}">
                    <a16:creationId xmlns:a16="http://schemas.microsoft.com/office/drawing/2014/main" id="{E8A10EEE-728F-4505-9DD7-FDA0F019292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4290201"/>
                  </p:ext>
                </p:extLst>
              </p:nvPr>
            </p:nvGraphicFramePr>
            <p:xfrm>
              <a:off x="1319907" y="9492387"/>
              <a:ext cx="8445062" cy="669027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sp>
            <p:nvSpPr>
              <p:cNvPr id="12" name="矢印: 右 11">
                <a:extLst>
                  <a:ext uri="{FF2B5EF4-FFF2-40B4-BE49-F238E27FC236}">
                    <a16:creationId xmlns:a16="http://schemas.microsoft.com/office/drawing/2014/main" id="{3C06BF79-FBCD-42F9-B34B-D97E5B55E47B}"/>
                  </a:ext>
                </a:extLst>
              </p:cNvPr>
              <p:cNvSpPr/>
              <p:nvPr/>
            </p:nvSpPr>
            <p:spPr>
              <a:xfrm>
                <a:off x="735579" y="12580795"/>
                <a:ext cx="514350" cy="607638"/>
              </a:xfrm>
              <a:prstGeom prst="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B1BF13E-A760-429D-B9D0-D2588530D4BA}"/>
                </a:ext>
              </a:extLst>
            </p:cNvPr>
            <p:cNvSpPr txBox="1"/>
            <p:nvPr/>
          </p:nvSpPr>
          <p:spPr>
            <a:xfrm>
              <a:off x="3977481" y="9721835"/>
              <a:ext cx="4367585" cy="894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交付までの流れ</a:t>
              </a:r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7FA43AF-5AF5-4A45-941B-7DC3CD8EE02A}"/>
              </a:ext>
            </a:extLst>
          </p:cNvPr>
          <p:cNvSpPr txBox="1"/>
          <p:nvPr/>
        </p:nvSpPr>
        <p:spPr>
          <a:xfrm>
            <a:off x="6877705" y="14001285"/>
            <a:ext cx="50577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御船町役場企画財政課コミュニティ推進係</a:t>
            </a:r>
            <a:endParaRPr kumimoji="1" lang="en-US" altLang="ja-JP" sz="2000" dirty="0"/>
          </a:p>
          <a:p>
            <a:r>
              <a:rPr kumimoji="1" lang="en-US" altLang="ja-JP" sz="2000" dirty="0"/>
              <a:t>TEL:</a:t>
            </a:r>
            <a:r>
              <a:rPr kumimoji="1" lang="ja-JP" altLang="en-US" sz="2000" dirty="0"/>
              <a:t>０９６－２８２－１２６３</a:t>
            </a:r>
            <a:endParaRPr kumimoji="1" lang="en-US" altLang="ja-JP" sz="2000" dirty="0"/>
          </a:p>
          <a:p>
            <a:r>
              <a:rPr kumimoji="1" lang="en-US" altLang="ja-JP" sz="2000" dirty="0"/>
              <a:t>FAX:</a:t>
            </a:r>
            <a:r>
              <a:rPr kumimoji="1" lang="ja-JP" altLang="en-US" sz="2000" dirty="0"/>
              <a:t>０９６－２８２－２８０３</a:t>
            </a:r>
            <a:endParaRPr kumimoji="1" lang="en-US" altLang="ja-JP" sz="2000" dirty="0"/>
          </a:p>
          <a:p>
            <a:r>
              <a:rPr kumimoji="1" lang="en-US" altLang="ja-JP" sz="2000"/>
              <a:t>E-mail</a:t>
            </a:r>
            <a:r>
              <a:rPr kumimoji="1" lang="en-US" altLang="ja-JP" sz="2000" dirty="0" err="1"/>
              <a:t>:community@town.mifune.lg.jp</a:t>
            </a:r>
            <a:endParaRPr kumimoji="1" lang="en-US" altLang="ja-JP" sz="2000" dirty="0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2A20885-9AF1-4E5C-93F5-47AB7DA35439}"/>
              </a:ext>
            </a:extLst>
          </p:cNvPr>
          <p:cNvSpPr/>
          <p:nvPr/>
        </p:nvSpPr>
        <p:spPr>
          <a:xfrm>
            <a:off x="5355035" y="13932431"/>
            <a:ext cx="1436518" cy="13465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91D6940-9E36-45AB-973C-000A78C50965}"/>
              </a:ext>
            </a:extLst>
          </p:cNvPr>
          <p:cNvSpPr txBox="1"/>
          <p:nvPr/>
        </p:nvSpPr>
        <p:spPr>
          <a:xfrm>
            <a:off x="1903391" y="3884051"/>
            <a:ext cx="8385218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flat">
              <a:bevelT w="0"/>
            </a:sp3d>
          </a:bodyPr>
          <a:lstStyle/>
          <a:p>
            <a:pPr algn="ctr"/>
            <a:r>
              <a:rPr kumimoji="1" lang="en-US" altLang="ja-JP" sz="6600" b="1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6600" b="1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交付額最大</a:t>
            </a:r>
            <a:r>
              <a:rPr kumimoji="1" lang="en-US" altLang="ja-JP" sz="6600" b="1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6600" b="1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r>
              <a:rPr kumimoji="1" lang="en-US" altLang="ja-JP" sz="6600" b="1" dirty="0">
                <a:solidFill>
                  <a:srgbClr val="FF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1A10960-94A2-4675-9D57-8F33D6C49A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274" y="11018349"/>
            <a:ext cx="2257070" cy="187336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78779AB-D8A0-4B2E-892B-2EBB77E4BB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2" y="8578891"/>
            <a:ext cx="2471134" cy="17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01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274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WKSTN1029</dc:creator>
  <cp:lastModifiedBy>WKSTN1029</cp:lastModifiedBy>
  <cp:revision>28</cp:revision>
  <cp:lastPrinted>2021-02-16T01:43:04Z</cp:lastPrinted>
  <dcterms:created xsi:type="dcterms:W3CDTF">2020-11-05T05:04:49Z</dcterms:created>
  <dcterms:modified xsi:type="dcterms:W3CDTF">2021-02-16T02:16:59Z</dcterms:modified>
</cp:coreProperties>
</file>